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10"/>
  </p:notesMasterIdLst>
  <p:sldIdLst>
    <p:sldId id="257" r:id="rId3"/>
    <p:sldId id="259" r:id="rId4"/>
    <p:sldId id="261" r:id="rId5"/>
    <p:sldId id="260" r:id="rId6"/>
    <p:sldId id="258" r:id="rId7"/>
    <p:sldId id="1300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2F808D-3489-448A-8D60-DF4115C2499E}" v="33" dt="2019-03-12T15:05:16.3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0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n Nichols" userId="0d9dc39281703eb3" providerId="LiveId" clId="{FD2F808D-3489-448A-8D60-DF4115C2499E}"/>
    <pc:docChg chg="custSel mod addSld modSld sldOrd">
      <pc:chgData name="Len Nichols" userId="0d9dc39281703eb3" providerId="LiveId" clId="{FD2F808D-3489-448A-8D60-DF4115C2499E}" dt="2019-03-12T15:05:16.318" v="239"/>
      <pc:docMkLst>
        <pc:docMk/>
      </pc:docMkLst>
      <pc:sldChg chg="delSp">
        <pc:chgData name="Len Nichols" userId="0d9dc39281703eb3" providerId="LiveId" clId="{FD2F808D-3489-448A-8D60-DF4115C2499E}" dt="2019-03-12T14:33:15.339" v="76"/>
        <pc:sldMkLst>
          <pc:docMk/>
          <pc:sldMk cId="1653558144" sldId="257"/>
        </pc:sldMkLst>
        <pc:picChg chg="del">
          <ac:chgData name="Len Nichols" userId="0d9dc39281703eb3" providerId="LiveId" clId="{FD2F808D-3489-448A-8D60-DF4115C2499E}" dt="2019-03-12T14:33:15.339" v="76"/>
          <ac:picMkLst>
            <pc:docMk/>
            <pc:sldMk cId="1653558144" sldId="257"/>
            <ac:picMk id="4" creationId="{523E72B4-FF7F-4E6B-A739-FB02E8E4B837}"/>
          </ac:picMkLst>
        </pc:picChg>
      </pc:sldChg>
      <pc:sldChg chg="addSp delSp modSp add">
        <pc:chgData name="Len Nichols" userId="0d9dc39281703eb3" providerId="LiveId" clId="{FD2F808D-3489-448A-8D60-DF4115C2499E}" dt="2019-03-12T14:31:24.279" v="75" actId="1076"/>
        <pc:sldMkLst>
          <pc:docMk/>
          <pc:sldMk cId="254588249" sldId="258"/>
        </pc:sldMkLst>
        <pc:spChg chg="del">
          <ac:chgData name="Len Nichols" userId="0d9dc39281703eb3" providerId="LiveId" clId="{FD2F808D-3489-448A-8D60-DF4115C2499E}" dt="2019-03-12T14:29:47.854" v="1"/>
          <ac:spMkLst>
            <pc:docMk/>
            <pc:sldMk cId="254588249" sldId="258"/>
            <ac:spMk id="2" creationId="{BF836EBB-2BBB-4503-AF72-5218A19FA36E}"/>
          </ac:spMkLst>
        </pc:spChg>
        <pc:spChg chg="del">
          <ac:chgData name="Len Nichols" userId="0d9dc39281703eb3" providerId="LiveId" clId="{FD2F808D-3489-448A-8D60-DF4115C2499E}" dt="2019-03-12T14:29:47.854" v="1"/>
          <ac:spMkLst>
            <pc:docMk/>
            <pc:sldMk cId="254588249" sldId="258"/>
            <ac:spMk id="3" creationId="{1B8D6803-6097-4C9F-9F80-F8F4524F3C29}"/>
          </ac:spMkLst>
        </pc:spChg>
        <pc:spChg chg="add mod">
          <ac:chgData name="Len Nichols" userId="0d9dc39281703eb3" providerId="LiveId" clId="{FD2F808D-3489-448A-8D60-DF4115C2499E}" dt="2019-03-12T14:30:31.283" v="44" actId="207"/>
          <ac:spMkLst>
            <pc:docMk/>
            <pc:sldMk cId="254588249" sldId="258"/>
            <ac:spMk id="5" creationId="{186013B4-70DF-413D-8217-3476324ECCA7}"/>
          </ac:spMkLst>
        </pc:spChg>
        <pc:spChg chg="add del mod">
          <ac:chgData name="Len Nichols" userId="0d9dc39281703eb3" providerId="LiveId" clId="{FD2F808D-3489-448A-8D60-DF4115C2499E}" dt="2019-03-12T14:31:04.660" v="49"/>
          <ac:spMkLst>
            <pc:docMk/>
            <pc:sldMk cId="254588249" sldId="258"/>
            <ac:spMk id="6" creationId="{C6CF39D8-B5D2-4A63-81F6-55A801572F7D}"/>
          </ac:spMkLst>
        </pc:spChg>
        <pc:spChg chg="add mod">
          <ac:chgData name="Len Nichols" userId="0d9dc39281703eb3" providerId="LiveId" clId="{FD2F808D-3489-448A-8D60-DF4115C2499E}" dt="2019-03-12T14:31:24.279" v="75" actId="1076"/>
          <ac:spMkLst>
            <pc:docMk/>
            <pc:sldMk cId="254588249" sldId="258"/>
            <ac:spMk id="7" creationId="{CF756EE0-D493-40E9-A508-74C12F5A21DA}"/>
          </ac:spMkLst>
        </pc:spChg>
        <pc:picChg chg="add mod">
          <ac:chgData name="Len Nichols" userId="0d9dc39281703eb3" providerId="LiveId" clId="{FD2F808D-3489-448A-8D60-DF4115C2499E}" dt="2019-03-12T14:30:00.445" v="4" actId="14100"/>
          <ac:picMkLst>
            <pc:docMk/>
            <pc:sldMk cId="254588249" sldId="258"/>
            <ac:picMk id="4" creationId="{3A8F3537-F515-41CF-9B9C-E65201F3F2D2}"/>
          </ac:picMkLst>
        </pc:picChg>
      </pc:sldChg>
      <pc:sldChg chg="addSp delSp modSp add ord">
        <pc:chgData name="Len Nichols" userId="0d9dc39281703eb3" providerId="LiveId" clId="{FD2F808D-3489-448A-8D60-DF4115C2499E}" dt="2019-03-12T14:44:16.035" v="135"/>
        <pc:sldMkLst>
          <pc:docMk/>
          <pc:sldMk cId="2830934679" sldId="259"/>
        </pc:sldMkLst>
        <pc:spChg chg="del">
          <ac:chgData name="Len Nichols" userId="0d9dc39281703eb3" providerId="LiveId" clId="{FD2F808D-3489-448A-8D60-DF4115C2499E}" dt="2019-03-12T14:33:25.703" v="78"/>
          <ac:spMkLst>
            <pc:docMk/>
            <pc:sldMk cId="2830934679" sldId="259"/>
            <ac:spMk id="2" creationId="{3DB88951-3AA6-45B6-882D-51E45A532060}"/>
          </ac:spMkLst>
        </pc:spChg>
        <pc:spChg chg="add mod">
          <ac:chgData name="Len Nichols" userId="0d9dc39281703eb3" providerId="LiveId" clId="{FD2F808D-3489-448A-8D60-DF4115C2499E}" dt="2019-03-12T14:34:49.244" v="128" actId="1076"/>
          <ac:spMkLst>
            <pc:docMk/>
            <pc:sldMk cId="2830934679" sldId="259"/>
            <ac:spMk id="4" creationId="{00310DCD-5903-436A-BE72-55F6A615A99B}"/>
          </ac:spMkLst>
        </pc:spChg>
        <pc:picChg chg="add">
          <ac:chgData name="Len Nichols" userId="0d9dc39281703eb3" providerId="LiveId" clId="{FD2F808D-3489-448A-8D60-DF4115C2499E}" dt="2019-03-12T14:33:31.076" v="79"/>
          <ac:picMkLst>
            <pc:docMk/>
            <pc:sldMk cId="2830934679" sldId="259"/>
            <ac:picMk id="3" creationId="{1B44F2E2-CA24-4A6E-8892-2FAC71C5D929}"/>
          </ac:picMkLst>
        </pc:picChg>
      </pc:sldChg>
      <pc:sldChg chg="addSp add">
        <pc:chgData name="Len Nichols" userId="0d9dc39281703eb3" providerId="LiveId" clId="{FD2F808D-3489-448A-8D60-DF4115C2499E}" dt="2019-03-12T14:41:09.346" v="131"/>
        <pc:sldMkLst>
          <pc:docMk/>
          <pc:sldMk cId="1315041872" sldId="260"/>
        </pc:sldMkLst>
        <pc:picChg chg="add">
          <ac:chgData name="Len Nichols" userId="0d9dc39281703eb3" providerId="LiveId" clId="{FD2F808D-3489-448A-8D60-DF4115C2499E}" dt="2019-03-12T14:41:09.346" v="131"/>
          <ac:picMkLst>
            <pc:docMk/>
            <pc:sldMk cId="1315041872" sldId="260"/>
            <ac:picMk id="2" creationId="{A9B55846-355A-4B69-8B00-03C67B26AA77}"/>
          </ac:picMkLst>
        </pc:picChg>
      </pc:sldChg>
      <pc:sldChg chg="addSp delSp add">
        <pc:chgData name="Len Nichols" userId="0d9dc39281703eb3" providerId="LiveId" clId="{FD2F808D-3489-448A-8D60-DF4115C2499E}" dt="2019-03-12T14:44:07.761" v="134"/>
        <pc:sldMkLst>
          <pc:docMk/>
          <pc:sldMk cId="969281318" sldId="261"/>
        </pc:sldMkLst>
        <pc:spChg chg="del">
          <ac:chgData name="Len Nichols" userId="0d9dc39281703eb3" providerId="LiveId" clId="{FD2F808D-3489-448A-8D60-DF4115C2499E}" dt="2019-03-12T14:44:04.082" v="133"/>
          <ac:spMkLst>
            <pc:docMk/>
            <pc:sldMk cId="969281318" sldId="261"/>
            <ac:spMk id="2" creationId="{9B09083C-045B-44F5-8DD6-BBC502F3214A}"/>
          </ac:spMkLst>
        </pc:spChg>
        <pc:spChg chg="del">
          <ac:chgData name="Len Nichols" userId="0d9dc39281703eb3" providerId="LiveId" clId="{FD2F808D-3489-448A-8D60-DF4115C2499E}" dt="2019-03-12T14:44:04.082" v="133"/>
          <ac:spMkLst>
            <pc:docMk/>
            <pc:sldMk cId="969281318" sldId="261"/>
            <ac:spMk id="3" creationId="{0F2B34EB-FE88-436A-9692-9CB63ABC1835}"/>
          </ac:spMkLst>
        </pc:spChg>
        <pc:picChg chg="add">
          <ac:chgData name="Len Nichols" userId="0d9dc39281703eb3" providerId="LiveId" clId="{FD2F808D-3489-448A-8D60-DF4115C2499E}" dt="2019-03-12T14:44:07.761" v="134"/>
          <ac:picMkLst>
            <pc:docMk/>
            <pc:sldMk cId="969281318" sldId="261"/>
            <ac:picMk id="4" creationId="{30973E97-C605-4DCC-BAF7-891526FFFB5B}"/>
          </ac:picMkLst>
        </pc:picChg>
      </pc:sldChg>
      <pc:sldChg chg="addSp delSp modSp add mod setBg setFolMasterObjs modAnim">
        <pc:chgData name="Len Nichols" userId="0d9dc39281703eb3" providerId="LiveId" clId="{FD2F808D-3489-448A-8D60-DF4115C2499E}" dt="2019-03-12T15:05:16.318" v="239"/>
        <pc:sldMkLst>
          <pc:docMk/>
          <pc:sldMk cId="2789637733" sldId="262"/>
        </pc:sldMkLst>
        <pc:spChg chg="del">
          <ac:chgData name="Len Nichols" userId="0d9dc39281703eb3" providerId="LiveId" clId="{FD2F808D-3489-448A-8D60-DF4115C2499E}" dt="2019-03-12T14:49:11.810" v="137"/>
          <ac:spMkLst>
            <pc:docMk/>
            <pc:sldMk cId="2789637733" sldId="262"/>
            <ac:spMk id="2" creationId="{E26677C3-2D64-4D90-B29D-6C0CA1E8F4B1}"/>
          </ac:spMkLst>
        </pc:spChg>
        <pc:spChg chg="add mod">
          <ac:chgData name="Len Nichols" userId="0d9dc39281703eb3" providerId="LiveId" clId="{FD2F808D-3489-448A-8D60-DF4115C2499E}" dt="2019-03-12T15:05:08.308" v="238" actId="255"/>
          <ac:spMkLst>
            <pc:docMk/>
            <pc:sldMk cId="2789637733" sldId="262"/>
            <ac:spMk id="6" creationId="{F00371CB-2F4B-4A94-BAE6-D3A88F683A75}"/>
          </ac:spMkLst>
        </pc:spChg>
        <pc:picChg chg="add del">
          <ac:chgData name="Len Nichols" userId="0d9dc39281703eb3" providerId="LiveId" clId="{FD2F808D-3489-448A-8D60-DF4115C2499E}" dt="2019-03-12T14:49:16.675" v="139"/>
          <ac:picMkLst>
            <pc:docMk/>
            <pc:sldMk cId="2789637733" sldId="262"/>
            <ac:picMk id="3" creationId="{8714BEF3-B7D1-45E3-BBFA-60C5F76E7419}"/>
          </ac:picMkLst>
        </pc:picChg>
        <pc:picChg chg="add mod">
          <ac:chgData name="Len Nichols" userId="0d9dc39281703eb3" providerId="LiveId" clId="{FD2F808D-3489-448A-8D60-DF4115C2499E}" dt="2019-03-12T14:49:44.903" v="143" actId="26606"/>
          <ac:picMkLst>
            <pc:docMk/>
            <pc:sldMk cId="2789637733" sldId="262"/>
            <ac:picMk id="5" creationId="{9B1EA803-AF1F-4FBD-A309-02E4ACC4A122}"/>
          </ac:picMkLst>
        </pc:picChg>
        <pc:picChg chg="add">
          <ac:chgData name="Len Nichols" userId="0d9dc39281703eb3" providerId="LiveId" clId="{FD2F808D-3489-448A-8D60-DF4115C2499E}" dt="2019-03-12T14:49:44.903" v="143" actId="26606"/>
          <ac:picMkLst>
            <pc:docMk/>
            <pc:sldMk cId="2789637733" sldId="262"/>
            <ac:picMk id="10" creationId="{7309214B-9B60-4A94-88B5-44CB8D26328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F852D-EA70-466A-A38C-B4CABF0C56A9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558E2-F60F-4250-AE0B-6C7E94AF7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358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52571F-3284-48C7-89AB-7A01C5850B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4430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PRE head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3759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48886" y="6508463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43FB4AF4-728F-40EE-8A12-27B5B8E1F2BB}" type="datetimeFigureOut">
              <a:rPr lang="en-US" smtClean="0">
                <a:solidFill>
                  <a:prstClr val="black"/>
                </a:solidFill>
              </a:rPr>
              <a:pPr defTabSz="914400"/>
              <a:t>3/12/2019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236428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6EC5-D600-4FE5-AC15-60CBB5D5A48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46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48886" y="6508463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43FB4AF4-728F-40EE-8A12-27B5B8E1F2BB}" type="datetimeFigureOut">
              <a:rPr lang="en-US" smtClean="0">
                <a:solidFill>
                  <a:prstClr val="black"/>
                </a:solidFill>
              </a:rPr>
              <a:pPr defTabSz="914400"/>
              <a:t>3/12/2019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236428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6EC5-D600-4FE5-AC15-60CBB5D5A48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496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48886" y="6508463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43FB4AF4-728F-40EE-8A12-27B5B8E1F2BB}" type="datetimeFigureOut">
              <a:rPr lang="en-US" smtClean="0">
                <a:solidFill>
                  <a:prstClr val="black"/>
                </a:solidFill>
              </a:rPr>
              <a:pPr defTabSz="914400"/>
              <a:t>3/12/2019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236428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6EC5-D600-4FE5-AC15-60CBB5D5A48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09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48886" y="6508463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r>
              <a:rPr lang="en-US">
                <a:solidFill>
                  <a:prstClr val="black"/>
                </a:solidFill>
              </a:rPr>
              <a:t>www.chpre.org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9B6EC5-D600-4FE5-AC15-60CBB5D5A48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0552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/>
          <a:lstStyle/>
          <a:p>
            <a:fld id="{6AD6EE87-EBD5-4F12-A48A-63ACA297AC8F}" type="datetimeFigureOut">
              <a:rPr lang="en-US" smtClean="0"/>
              <a:pPr/>
              <a:t>3/12/2019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049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741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474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2874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7638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392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857" y="1693593"/>
            <a:ext cx="11687354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9B6EC5-D600-4FE5-AC15-60CBB5D5A48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9446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319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4571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0475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0747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2888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433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black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38781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3941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black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12405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516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236428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6EC5-D600-4FE5-AC15-60CBB5D5A48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1681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4009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338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48886" y="6508463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43FB4AF4-728F-40EE-8A12-27B5B8E1F2BB}" type="datetimeFigureOut">
              <a:rPr lang="en-US" smtClean="0">
                <a:solidFill>
                  <a:prstClr val="black"/>
                </a:solidFill>
              </a:rPr>
              <a:pPr defTabSz="914400"/>
              <a:t>3/12/2019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236428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6EC5-D600-4FE5-AC15-60CBB5D5A48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844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48886" y="6508463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43FB4AF4-728F-40EE-8A12-27B5B8E1F2BB}" type="datetimeFigureOut">
              <a:rPr lang="en-US" smtClean="0">
                <a:solidFill>
                  <a:prstClr val="black"/>
                </a:solidFill>
              </a:rPr>
              <a:pPr defTabSz="914400"/>
              <a:t>3/12/2019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236428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6EC5-D600-4FE5-AC15-60CBB5D5A48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428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48886" y="6508463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43FB4AF4-728F-40EE-8A12-27B5B8E1F2BB}" type="datetimeFigureOut">
              <a:rPr lang="en-US" smtClean="0">
                <a:solidFill>
                  <a:prstClr val="black"/>
                </a:solidFill>
              </a:rPr>
              <a:pPr defTabSz="914400"/>
              <a:t>3/12/2019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236428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6EC5-D600-4FE5-AC15-60CBB5D5A48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565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48886" y="6508463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43FB4AF4-728F-40EE-8A12-27B5B8E1F2BB}" type="datetimeFigureOut">
              <a:rPr lang="en-US" smtClean="0">
                <a:solidFill>
                  <a:prstClr val="black"/>
                </a:solidFill>
              </a:rPr>
              <a:pPr defTabSz="914400"/>
              <a:t>3/12/2019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236428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6EC5-D600-4FE5-AC15-60CBB5D5A48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34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548886" y="6508463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43FB4AF4-728F-40EE-8A12-27B5B8E1F2BB}" type="datetimeFigureOut">
              <a:rPr lang="en-US" smtClean="0">
                <a:solidFill>
                  <a:prstClr val="black"/>
                </a:solidFill>
              </a:rPr>
              <a:pPr defTabSz="914400"/>
              <a:t>3/12/2019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236428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6EC5-D600-4FE5-AC15-60CBB5D5A48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664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48886" y="6508463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43FB4AF4-728F-40EE-8A12-27B5B8E1F2BB}" type="datetimeFigureOut">
              <a:rPr lang="en-US" smtClean="0">
                <a:solidFill>
                  <a:prstClr val="black"/>
                </a:solidFill>
              </a:rPr>
              <a:pPr defTabSz="914400"/>
              <a:t>3/12/2019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236428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6EC5-D600-4FE5-AC15-60CBB5D5A48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49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6167944"/>
            <a:ext cx="12192000" cy="681037"/>
          </a:xfrm>
          <a:prstGeom prst="rect">
            <a:avLst/>
          </a:prstGeom>
          <a:solidFill>
            <a:srgbClr val="0635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256" y="1662332"/>
            <a:ext cx="10587487" cy="4164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17192" y="6333865"/>
            <a:ext cx="1036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defTabSz="914400"/>
            <a:fld id="{209B6EC5-D600-4FE5-AC15-60CBB5D5A480}" type="slidenum">
              <a:rPr lang="en-US" smtClean="0">
                <a:solidFill>
                  <a:prstClr val="white"/>
                </a:solidFill>
              </a:rPr>
              <a:pPr defTabSz="91440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661182" y="6333865"/>
            <a:ext cx="9483482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baseline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j-cs"/>
              </a:defRPr>
            </a:lvl1pPr>
          </a:lstStyle>
          <a:p>
            <a:pPr algn="l"/>
            <a:r>
              <a:rPr lang="en-US" sz="2400" dirty="0">
                <a:solidFill>
                  <a:prstClr val="white"/>
                </a:solidFill>
                <a:latin typeface="Calibri Light" panose="020F0302020204030204"/>
              </a:rPr>
              <a:t>www.chpre.org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140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321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None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Arial" panose="020B0604020202020204" pitchFamily="34" charset="0"/>
        <a:buNone/>
        <a:defRPr sz="36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0298CD5-6C1E-4009-B41F-6DF62E31D3BE}" type="datetimeFigureOut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3/12/2019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887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53264"/>
            <a:ext cx="12192000" cy="1936120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rgbClr val="C00000"/>
                </a:solidFill>
              </a:rPr>
              <a:t>Negotiation and Arbitration: Time for Medicare to Get Serious About Drug Pricing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756477"/>
            <a:ext cx="12192000" cy="2102764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Len M. Nichols, Ph.D.</a:t>
            </a:r>
          </a:p>
          <a:p>
            <a:pPr algn="ctr"/>
            <a:r>
              <a:rPr lang="en-US" sz="2400" b="1" dirty="0">
                <a:solidFill>
                  <a:srgbClr val="C00000"/>
                </a:solidFill>
              </a:rPr>
              <a:t>National Coalition on Health Care Briefing</a:t>
            </a:r>
          </a:p>
          <a:p>
            <a:pPr algn="ctr"/>
            <a:endParaRPr lang="en-US" sz="2400" b="1" dirty="0">
              <a:solidFill>
                <a:srgbClr val="C00000"/>
              </a:solidFill>
            </a:endParaRPr>
          </a:p>
          <a:p>
            <a:pPr algn="ctr"/>
            <a:r>
              <a:rPr lang="en-US" sz="2400" b="1" dirty="0">
                <a:solidFill>
                  <a:srgbClr val="C00000"/>
                </a:solidFill>
              </a:rPr>
              <a:t>Washington, DC</a:t>
            </a:r>
          </a:p>
          <a:p>
            <a:pPr algn="ctr"/>
            <a:r>
              <a:rPr lang="en-US" sz="2400" b="1" dirty="0">
                <a:solidFill>
                  <a:srgbClr val="C00000"/>
                </a:solidFill>
              </a:rPr>
              <a:t>March 15, 2019</a:t>
            </a:r>
          </a:p>
          <a:p>
            <a:pPr algn="ctr"/>
            <a:endParaRPr lang="en-US" sz="2400" dirty="0">
              <a:solidFill>
                <a:schemeClr val="tx1"/>
              </a:solidFill>
            </a:endParaRPr>
          </a:p>
          <a:p>
            <a:pPr algn="ctr"/>
            <a:endParaRPr lang="en-US" sz="180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9904412" y="644436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rgbClr val="FFFFFF"/>
                </a:solidFill>
                <a:effectLst/>
                <a:latin typeface="+mn-lt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4212" y="6172200"/>
            <a:ext cx="2014413" cy="38244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800" b="0" i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www.chpre.org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85063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400" b="0" i="0">
                <a:solidFill>
                  <a:srgbClr val="FFFFFF"/>
                </a:solidFill>
                <a:effectLst/>
                <a:latin typeface="+mn-lt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055679"/>
            <a:ext cx="12192000" cy="802321"/>
          </a:xfrm>
          <a:prstGeom prst="rect">
            <a:avLst/>
          </a:prstGeom>
          <a:solidFill>
            <a:schemeClr val="tx2"/>
          </a:solidFill>
          <a:ln>
            <a:solidFill>
              <a:schemeClr val="accent1">
                <a:lumMod val="50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PPT_Header-CHPRE_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819"/>
            <a:ext cx="12192000" cy="1449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558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B44F2E2-CA24-4A6E-8892-2FAC71C5D9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48" y="0"/>
            <a:ext cx="1195910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0310DCD-5903-436A-BE72-55F6A615A99B}"/>
              </a:ext>
            </a:extLst>
          </p:cNvPr>
          <p:cNvSpPr txBox="1"/>
          <p:nvPr/>
        </p:nvSpPr>
        <p:spPr>
          <a:xfrm>
            <a:off x="7907866" y="6539468"/>
            <a:ext cx="4363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 Bloomberg, 12/18/15, </a:t>
            </a:r>
            <a:r>
              <a:rPr lang="en-US" dirty="0" err="1"/>
              <a:t>Langreth</a:t>
            </a:r>
            <a:r>
              <a:rPr lang="en-US" dirty="0"/>
              <a:t> et al</a:t>
            </a:r>
          </a:p>
        </p:txBody>
      </p:sp>
    </p:spTree>
    <p:extLst>
      <p:ext uri="{BB962C8B-B14F-4D97-AF65-F5344CB8AC3E}">
        <p14:creationId xmlns:p14="http://schemas.microsoft.com/office/powerpoint/2010/main" val="2830934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0973E97-C605-4DCC-BAF7-891526FFF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491" y="0"/>
            <a:ext cx="106750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281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B55846-355A-4B69-8B00-03C67B26A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097" y="0"/>
            <a:ext cx="100198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041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A8F3537-F515-41CF-9B9C-E65201F3F2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905" y="1388534"/>
            <a:ext cx="6774965" cy="473286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86013B4-70DF-413D-8217-3476324EC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1467" y="195791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Medicare Prices are High and Rising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756EE0-D493-40E9-A508-74C12F5A21DA}"/>
              </a:ext>
            </a:extLst>
          </p:cNvPr>
          <p:cNvSpPr txBox="1"/>
          <p:nvPr/>
        </p:nvSpPr>
        <p:spPr>
          <a:xfrm>
            <a:off x="9082123" y="5520776"/>
            <a:ext cx="188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 HHS/ASPE</a:t>
            </a:r>
          </a:p>
        </p:txBody>
      </p:sp>
    </p:spTree>
    <p:extLst>
      <p:ext uri="{BB962C8B-B14F-4D97-AF65-F5344CB8AC3E}">
        <p14:creationId xmlns:p14="http://schemas.microsoft.com/office/powerpoint/2010/main" val="254588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2822793-55F9-4EB9-AEF5-40039008D1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412" y="0"/>
            <a:ext cx="98611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504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hip in a body of water&#10;&#10;Description automatically generated">
            <a:extLst>
              <a:ext uri="{FF2B5EF4-FFF2-40B4-BE49-F238E27FC236}">
                <a16:creationId xmlns:a16="http://schemas.microsoft.com/office/drawing/2014/main" id="{9B1EA803-AF1F-4FBD-A309-02E4ACC4A1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3" r="22065"/>
          <a:stretch/>
        </p:blipFill>
        <p:spPr>
          <a:xfrm>
            <a:off x="-1" y="1"/>
            <a:ext cx="12192000" cy="61322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309214B-9B60-4A94-88B5-44CB8D2632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004"/>
          <a:stretch>
            <a:fillRect/>
          </a:stretch>
        </p:blipFill>
        <p:spPr>
          <a:xfrm>
            <a:off x="0" y="1783365"/>
            <a:ext cx="12192000" cy="5074635"/>
          </a:xfrm>
          <a:custGeom>
            <a:avLst/>
            <a:gdLst>
              <a:gd name="connsiteX0" fmla="*/ 0 w 12192000"/>
              <a:gd name="connsiteY0" fmla="*/ 0 h 5074635"/>
              <a:gd name="connsiteX1" fmla="*/ 12192000 w 12192000"/>
              <a:gd name="connsiteY1" fmla="*/ 0 h 5074635"/>
              <a:gd name="connsiteX2" fmla="*/ 12192000 w 12192000"/>
              <a:gd name="connsiteY2" fmla="*/ 5074635 h 5074635"/>
              <a:gd name="connsiteX3" fmla="*/ 0 w 12192000"/>
              <a:gd name="connsiteY3" fmla="*/ 5074635 h 507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74635">
                <a:moveTo>
                  <a:pt x="0" y="0"/>
                </a:moveTo>
                <a:lnTo>
                  <a:pt x="12192000" y="0"/>
                </a:lnTo>
                <a:lnTo>
                  <a:pt x="12192000" y="5074635"/>
                </a:lnTo>
                <a:lnTo>
                  <a:pt x="0" y="5074635"/>
                </a:ln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0371CB-2F4B-4A94-BAE6-D3A88F683A75}"/>
              </a:ext>
            </a:extLst>
          </p:cNvPr>
          <p:cNvSpPr txBox="1"/>
          <p:nvPr/>
        </p:nvSpPr>
        <p:spPr>
          <a:xfrm>
            <a:off x="7814734" y="264072"/>
            <a:ext cx="44957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 Navy uses</a:t>
            </a:r>
          </a:p>
          <a:p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“Fixed Price Incentive Contracts” </a:t>
            </a:r>
          </a:p>
          <a:p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buy submarines from TWO sellers</a:t>
            </a:r>
          </a:p>
        </p:txBody>
      </p:sp>
    </p:spTree>
    <p:extLst>
      <p:ext uri="{BB962C8B-B14F-4D97-AF65-F5344CB8AC3E}">
        <p14:creationId xmlns:p14="http://schemas.microsoft.com/office/powerpoint/2010/main" val="278963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_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SAMPLE CHPRE" id="{FBB1F735-FD51-4403-80A4-1C52D6842460}" vid="{BA17E692-4715-4B28-8684-4B28421D9F71}"/>
    </a:ext>
  </a:extLst>
</a:theme>
</file>

<file path=ppt/theme/theme2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78</Words>
  <Application>Microsoft Office PowerPoint</Application>
  <PresentationFormat>Widescreen</PresentationFormat>
  <Paragraphs>16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Wingdings 3</vt:lpstr>
      <vt:lpstr>1_Office Theme</vt:lpstr>
      <vt:lpstr>Slice</vt:lpstr>
      <vt:lpstr>Negotiation and Arbitration: Time for Medicare to Get Serious About Drug Pricing</vt:lpstr>
      <vt:lpstr>PowerPoint Presentation</vt:lpstr>
      <vt:lpstr>PowerPoint Presentation</vt:lpstr>
      <vt:lpstr>PowerPoint Presentation</vt:lpstr>
      <vt:lpstr>Medicare Prices are High and Rising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Negotiation and Arbitration: Time for Medicare to Get Serious About Drug Pricing</dc:title>
  <dc:creator>Len Nichols</dc:creator>
  <cp:lastModifiedBy>Len Nichols</cp:lastModifiedBy>
  <cp:revision>1</cp:revision>
  <dcterms:created xsi:type="dcterms:W3CDTF">2019-03-12T14:49:44Z</dcterms:created>
  <dcterms:modified xsi:type="dcterms:W3CDTF">2019-03-12T15:05:17Z</dcterms:modified>
</cp:coreProperties>
</file>